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82" y="0"/>
            <a:ext cx="9178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قدس</dc:creator>
  <cp:lastModifiedBy>قدس</cp:lastModifiedBy>
  <cp:revision>1</cp:revision>
  <dcterms:created xsi:type="dcterms:W3CDTF">2006-08-16T00:00:00Z</dcterms:created>
  <dcterms:modified xsi:type="dcterms:W3CDTF">2017-07-16T04:39:44Z</dcterms:modified>
</cp:coreProperties>
</file>